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60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306"/>
    <a:srgbClr val="DDDDDD"/>
    <a:srgbClr val="262626"/>
    <a:srgbClr val="333333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6BCF9-3AE4-4912-BF74-E5C26C8B7DD3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00317-D548-44D2-86DB-14BE475D2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98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00317-D548-44D2-86DB-14BE475D2B3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72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2FBCB-E58D-403F-B723-B72C880AF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975B4E-91D1-44C7-9BD0-B3D13C028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C05203-E670-4EB3-A92A-E6035B950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51717C-9D54-4547-891A-9D2877E8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8FA0F9-19D9-4E12-B716-89FB455A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78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5C0752-90EC-453B-BAD2-48CF575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BE9FAB-9C4D-4B25-929C-06314C2EE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F029DD-E620-48F2-8B3A-417D42A1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B33BEF-9B0E-4606-82B8-5C30871E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40C2E2-F37C-4430-851B-405A634A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014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22EC77-0716-4BDB-B612-8DA6BFA93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8126AD-A2D2-456C-8A06-43BB45263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6EB2FC-BF6C-4C68-BE69-B68E26BB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A24D41-4F19-4F1E-824A-2D074096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05B0C-E119-4A68-8DDF-A4601606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67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8EEC7-A345-41C8-962F-85858341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305E66-9ECD-4419-B96B-AFB521C77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D8628B-3FCB-4D19-8009-B49339D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0399DF-6481-480E-89B4-0C6D58BE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2BC8B4-1D8E-4EF3-851E-BF45C641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80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DC4E2-FB7C-4E6C-B7AC-DA08E35F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B337E4-0E78-43C0-BB94-F6639CDE8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3C446C-415C-42DB-8A5A-52869F9CC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6C7155-9FC7-4D14-82D0-9FFB39807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CFFD8A-DA33-471A-B5EE-D9EF8D07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43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4A33B9-40AC-4388-8294-0A02789D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49DA83-D151-4BA6-B11D-8DA0EFE54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5A45DD-B664-43FB-9C73-3E76CC870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9E8512-CA17-4137-9D8E-74B42B30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899055-CA40-4FF4-8FED-9437D96D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538D6B-68A0-4BFA-87C9-40016F41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75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09CA3A-37CB-476A-8E46-FDB858B9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4AED3E-DB87-4624-B019-0F0D3F3EF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A06711-DE1A-46B4-983D-10A0AC5B4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03F593-A0E6-4CA9-9513-E03643A69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FDC7CDA-9E32-4C8D-A2B7-3C3331646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19A585F-93C8-4F54-B17A-83D03E9B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2C6AAC6-2B7B-4916-8852-B4D853676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14C6CD9-C683-433A-99C0-61190751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12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03FB98-130D-40D7-889D-555C2797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D4034D-F49C-4759-9BF0-4F688951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BBD5A6A-9922-4E63-8118-A5D65E73F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2E6DAA-6405-4576-8308-CD988874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96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233779A-5906-4E43-BE0E-852E86E7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1A6758A-848D-45E8-BB80-9C43DCE2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FF5B68-673A-4C82-AEA6-3468C9C2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09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46924-CB80-40D0-AE95-03D324FC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309732-61BF-4C8F-9BD1-ABB74034F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4887D9-F824-45DC-88D9-FCAC0B817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5A3DF8-E255-4065-8ABA-84DAA0AD7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710CA2-5534-41CC-ADA9-E7FF29A9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0816CC-257A-41DE-809F-6DE4336F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20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3E96F1-30C1-4C65-BA63-6FAEF34B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3C8E5CB-ED74-415D-B5E0-540F5F4CB2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CD43C6B-40BE-4B03-953F-7D4B47A88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62E959-8017-4DD7-A483-E5366C4C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02C3A4-3BDD-4328-87ED-1ECCBB67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FB7A44-9725-43DD-8B55-FC6C8081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60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D7D440E-60B3-45CA-AD7C-D1F2E8C7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42DC30-7F81-42CA-AB7A-44F27613A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72E700-BEEB-4EFA-BD92-A5E1609DA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54861-E8F1-461D-80DE-D639798123EC}" type="datetimeFigureOut">
              <a:rPr lang="zh-TW" altLang="en-US" smtClean="0"/>
              <a:t>2020/6/6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34F038-081E-471A-9F58-53EE7413D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5012F1-95CB-4536-80AF-36CEDF4F2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E4D90-C731-4B23-9713-C8C400F7BC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63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0AE4FA0-30FC-405B-BF3E-D19379CAD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F54E5F-0573-4866-8C04-37BCA4462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2329"/>
            <a:ext cx="9144000" cy="1018690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latin typeface="Arial Black" panose="020B0A04020102020204" pitchFamily="34" charset="0"/>
              </a:rPr>
              <a:t>AMD</a:t>
            </a:r>
            <a:r>
              <a:rPr lang="zh-TW" alt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b="1" dirty="0">
                <a:solidFill>
                  <a:schemeClr val="bg1"/>
                </a:solidFill>
                <a:latin typeface="Arial Black" panose="020B0A04020102020204" pitchFamily="34" charset="0"/>
              </a:rPr>
              <a:t>Web Design</a:t>
            </a:r>
            <a:endParaRPr lang="zh-TW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4A32CF-A425-436D-B98A-A55539FCC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47790"/>
            <a:ext cx="9144000" cy="1655762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107590006 </a:t>
            </a:r>
            <a:r>
              <a:rPr lang="zh-TW" altLang="en-US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資工二 柯承亨 </a:t>
            </a:r>
            <a:br>
              <a:rPr lang="en-US" altLang="zh-TW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zh-TW" altLang="en-US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說明文件</a:t>
            </a:r>
          </a:p>
        </p:txBody>
      </p:sp>
    </p:spTree>
    <p:extLst>
      <p:ext uri="{BB962C8B-B14F-4D97-AF65-F5344CB8AC3E}">
        <p14:creationId xmlns:p14="http://schemas.microsoft.com/office/powerpoint/2010/main" val="224942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877FBE07-DFDD-4FD7-9A95-91F5E0BE84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wIreframe</a:t>
            </a:r>
            <a:r>
              <a:rPr lang="en-US" altLang="zh-TW" dirty="0"/>
              <a:t> </a:t>
            </a:r>
            <a:r>
              <a:rPr lang="zh-TW" altLang="en-US" dirty="0"/>
              <a:t>灰階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72D1583-8100-4BB7-8511-0E943F2CFA1C}"/>
              </a:ext>
            </a:extLst>
          </p:cNvPr>
          <p:cNvSpPr/>
          <p:nvPr/>
        </p:nvSpPr>
        <p:spPr>
          <a:xfrm>
            <a:off x="1021363" y="640223"/>
            <a:ext cx="26208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1280px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wIreframe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稿視覺稿</a:t>
            </a:r>
          </a:p>
          <a:p>
            <a:endParaRPr lang="zh-TW" altLang="en-US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B6987A-6A2E-460D-95C3-5B614A481020}"/>
              </a:ext>
            </a:extLst>
          </p:cNvPr>
          <p:cNvSpPr/>
          <p:nvPr/>
        </p:nvSpPr>
        <p:spPr>
          <a:xfrm>
            <a:off x="5111912" y="697692"/>
            <a:ext cx="24974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768px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wIreframe</a:t>
            </a:r>
            <a:b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稿視覺稿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AEF5AD-E264-45F5-AC2D-D29E0F6C51C4}"/>
              </a:ext>
            </a:extLst>
          </p:cNvPr>
          <p:cNvSpPr/>
          <p:nvPr/>
        </p:nvSpPr>
        <p:spPr>
          <a:xfrm>
            <a:off x="8521151" y="697692"/>
            <a:ext cx="25022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320px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wIreframe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稿視覺稿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2A2D3B-147B-4D2B-B410-08F86C2B0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17" y="1857049"/>
            <a:ext cx="2456139" cy="3429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7A501C-6C9A-43CD-ABFB-DE78162CA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19" y="1857049"/>
            <a:ext cx="2163905" cy="3429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072502B-D6B8-4787-856E-F60B3E2CC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902" y="1840552"/>
            <a:ext cx="497288" cy="470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877FBE07-DFDD-4FD7-9A95-91F5E0BE8453}"/>
              </a:ext>
            </a:extLst>
          </p:cNvPr>
          <p:cNvSpPr/>
          <p:nvPr/>
        </p:nvSpPr>
        <p:spPr>
          <a:xfrm>
            <a:off x="-11253" y="-1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23DE8B8-43C0-430F-AFE5-3461DF829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9" y="520262"/>
            <a:ext cx="3738148" cy="5817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9D6C7D8-5B5A-4BAD-891A-E9A4CCABB4C5}"/>
              </a:ext>
            </a:extLst>
          </p:cNvPr>
          <p:cNvSpPr/>
          <p:nvPr/>
        </p:nvSpPr>
        <p:spPr>
          <a:xfrm>
            <a:off x="5079840" y="504843"/>
            <a:ext cx="3674404" cy="46166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字體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9C74117-BE5C-4F4A-96BC-849F13206943}"/>
              </a:ext>
            </a:extLst>
          </p:cNvPr>
          <p:cNvCxnSpPr>
            <a:cxnSpLocks/>
          </p:cNvCxnSpPr>
          <p:nvPr/>
        </p:nvCxnSpPr>
        <p:spPr>
          <a:xfrm>
            <a:off x="5079840" y="1079581"/>
            <a:ext cx="6367535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0C29518-A24E-416A-BB7C-14D15568A302}"/>
              </a:ext>
            </a:extLst>
          </p:cNvPr>
          <p:cNvSpPr/>
          <p:nvPr/>
        </p:nvSpPr>
        <p:spPr>
          <a:xfrm>
            <a:off x="4951287" y="1135210"/>
            <a:ext cx="67805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主視覺標題 微軟正黑體 </a:t>
            </a:r>
            <a:r>
              <a:rPr lang="en-US" altLang="zh-TW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40PX</a:t>
            </a:r>
            <a:endParaRPr lang="zh-TW" altLang="en-US" sz="4000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1DBB3E3-8907-4638-8B56-4BEE4166F98F}"/>
              </a:ext>
            </a:extLst>
          </p:cNvPr>
          <p:cNvSpPr/>
          <p:nvPr/>
        </p:nvSpPr>
        <p:spPr>
          <a:xfrm>
            <a:off x="4951287" y="1843096"/>
            <a:ext cx="3152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主視覺內文 微軟正黑體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18PX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A03EB8-04B6-47FF-8A00-94641B3843FF}"/>
              </a:ext>
            </a:extLst>
          </p:cNvPr>
          <p:cNvSpPr/>
          <p:nvPr/>
        </p:nvSpPr>
        <p:spPr>
          <a:xfrm>
            <a:off x="4951287" y="2270602"/>
            <a:ext cx="3860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次要標題 微軟正黑體 </a:t>
            </a:r>
            <a:r>
              <a:rPr lang="en-US" altLang="zh-TW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24PX</a:t>
            </a:r>
            <a:endParaRPr lang="zh-TW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9E1DD13-5557-41F4-B416-74ADFB16E765}"/>
              </a:ext>
            </a:extLst>
          </p:cNvPr>
          <p:cNvSpPr/>
          <p:nvPr/>
        </p:nvSpPr>
        <p:spPr>
          <a:xfrm>
            <a:off x="4951287" y="2790441"/>
            <a:ext cx="346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次要內文 微軟正黑體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Light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18PX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99C2C20-41CA-4BED-86A9-E0AE7A970D8F}"/>
              </a:ext>
            </a:extLst>
          </p:cNvPr>
          <p:cNvSpPr/>
          <p:nvPr/>
        </p:nvSpPr>
        <p:spPr>
          <a:xfrm>
            <a:off x="5079840" y="3444297"/>
            <a:ext cx="3674404" cy="46166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視覺回饋</a:t>
            </a: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7254E93-525F-4779-A09C-D1C3A9178163}"/>
              </a:ext>
            </a:extLst>
          </p:cNvPr>
          <p:cNvCxnSpPr>
            <a:cxnSpLocks/>
          </p:cNvCxnSpPr>
          <p:nvPr/>
        </p:nvCxnSpPr>
        <p:spPr>
          <a:xfrm>
            <a:off x="5157774" y="4006114"/>
            <a:ext cx="272163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21C91EA-3A0E-492D-934E-DA51FDD04DBE}"/>
              </a:ext>
            </a:extLst>
          </p:cNvPr>
          <p:cNvSpPr/>
          <p:nvPr/>
        </p:nvSpPr>
        <p:spPr>
          <a:xfrm>
            <a:off x="6084747" y="4169218"/>
            <a:ext cx="1716833" cy="494522"/>
          </a:xfrm>
          <a:prstGeom prst="rect">
            <a:avLst/>
          </a:prstGeom>
          <a:solidFill>
            <a:srgbClr val="DDDDDD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D52E138-D6BC-40FD-A761-F288FC6A4C3F}"/>
              </a:ext>
            </a:extLst>
          </p:cNvPr>
          <p:cNvSpPr/>
          <p:nvPr/>
        </p:nvSpPr>
        <p:spPr>
          <a:xfrm>
            <a:off x="5235598" y="4263942"/>
            <a:ext cx="938226" cy="3077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9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Normal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2653498E-1A19-47F5-9402-4563D5F3770F}"/>
              </a:ext>
            </a:extLst>
          </p:cNvPr>
          <p:cNvCxnSpPr>
            <a:cxnSpLocks/>
          </p:cNvCxnSpPr>
          <p:nvPr/>
        </p:nvCxnSpPr>
        <p:spPr>
          <a:xfrm>
            <a:off x="8560340" y="4006114"/>
            <a:ext cx="280910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548D07E-6742-4B61-BE36-F2A42F5F2D4B}"/>
              </a:ext>
            </a:extLst>
          </p:cNvPr>
          <p:cNvSpPr/>
          <p:nvPr/>
        </p:nvSpPr>
        <p:spPr>
          <a:xfrm>
            <a:off x="6252910" y="4227326"/>
            <a:ext cx="1380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#DDDDDD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35CA3B2-D5AD-4209-A470-01B0936C5460}"/>
              </a:ext>
            </a:extLst>
          </p:cNvPr>
          <p:cNvSpPr/>
          <p:nvPr/>
        </p:nvSpPr>
        <p:spPr>
          <a:xfrm>
            <a:off x="6084747" y="5012580"/>
            <a:ext cx="1716833" cy="494522"/>
          </a:xfrm>
          <a:prstGeom prst="rect">
            <a:avLst/>
          </a:prstGeom>
          <a:solidFill>
            <a:srgbClr val="999999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78B7D3-1236-4563-9FE6-76C1CE89AAFE}"/>
              </a:ext>
            </a:extLst>
          </p:cNvPr>
          <p:cNvSpPr/>
          <p:nvPr/>
        </p:nvSpPr>
        <p:spPr>
          <a:xfrm>
            <a:off x="5235598" y="5097302"/>
            <a:ext cx="938226" cy="3077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9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Hover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AB9454D-BBDB-4A6A-BF1C-161C8D79D0BF}"/>
              </a:ext>
            </a:extLst>
          </p:cNvPr>
          <p:cNvSpPr/>
          <p:nvPr/>
        </p:nvSpPr>
        <p:spPr>
          <a:xfrm>
            <a:off x="6377944" y="5070688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#999999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50E882-2005-49BA-9FA1-C4017D109971}"/>
              </a:ext>
            </a:extLst>
          </p:cNvPr>
          <p:cNvSpPr/>
          <p:nvPr/>
        </p:nvSpPr>
        <p:spPr>
          <a:xfrm>
            <a:off x="6084747" y="5843215"/>
            <a:ext cx="1716833" cy="494522"/>
          </a:xfrm>
          <a:prstGeom prst="rect">
            <a:avLst/>
          </a:prstGeom>
          <a:solidFill>
            <a:srgbClr val="333333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0DDA8BA-3A52-4AA4-9730-870A6D2A2A4A}"/>
              </a:ext>
            </a:extLst>
          </p:cNvPr>
          <p:cNvSpPr/>
          <p:nvPr/>
        </p:nvSpPr>
        <p:spPr>
          <a:xfrm>
            <a:off x="5235598" y="5927937"/>
            <a:ext cx="938226" cy="3077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9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Hover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3B3CE0E-71E5-4B76-9FF9-1BB7A73A946A}"/>
              </a:ext>
            </a:extLst>
          </p:cNvPr>
          <p:cNvSpPr/>
          <p:nvPr/>
        </p:nvSpPr>
        <p:spPr>
          <a:xfrm>
            <a:off x="6377944" y="5901323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#333333</a:t>
            </a:r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1E0405C-FF49-4997-AB3C-A50CF726AA5C}"/>
              </a:ext>
            </a:extLst>
          </p:cNvPr>
          <p:cNvSpPr/>
          <p:nvPr/>
        </p:nvSpPr>
        <p:spPr>
          <a:xfrm>
            <a:off x="8517596" y="3444297"/>
            <a:ext cx="3674404" cy="46166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色彩</a:t>
            </a: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734EC70-8FB5-4911-9675-7D8EC484D266}"/>
              </a:ext>
            </a:extLst>
          </p:cNvPr>
          <p:cNvSpPr/>
          <p:nvPr/>
        </p:nvSpPr>
        <p:spPr>
          <a:xfrm>
            <a:off x="8749479" y="4247919"/>
            <a:ext cx="323800" cy="323800"/>
          </a:xfrm>
          <a:prstGeom prst="ellipse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DB197E0-A311-43DB-80C3-1E18340A6BA8}"/>
              </a:ext>
            </a:extLst>
          </p:cNvPr>
          <p:cNvSpPr/>
          <p:nvPr/>
        </p:nvSpPr>
        <p:spPr>
          <a:xfrm>
            <a:off x="9606171" y="4271303"/>
            <a:ext cx="1205423" cy="3077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bg1">
                    <a:lumMod val="9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#000000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DDDCE26A-1998-4E03-9884-C5207EE83F36}"/>
              </a:ext>
            </a:extLst>
          </p:cNvPr>
          <p:cNvSpPr/>
          <p:nvPr/>
        </p:nvSpPr>
        <p:spPr>
          <a:xfrm>
            <a:off x="8749479" y="4818094"/>
            <a:ext cx="323800" cy="323800"/>
          </a:xfrm>
          <a:prstGeom prst="ellipse">
            <a:avLst/>
          </a:prstGeom>
          <a:solidFill>
            <a:srgbClr val="A50306"/>
          </a:solidFill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6AD2D9C-6B51-4530-B9DA-6254B55B59F2}"/>
              </a:ext>
            </a:extLst>
          </p:cNvPr>
          <p:cNvSpPr/>
          <p:nvPr/>
        </p:nvSpPr>
        <p:spPr>
          <a:xfrm>
            <a:off x="9606171" y="4841478"/>
            <a:ext cx="1205423" cy="3077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bg1">
                    <a:lumMod val="9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#A50306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864F019-DA83-4FF3-9C35-895C07283B5C}"/>
              </a:ext>
            </a:extLst>
          </p:cNvPr>
          <p:cNvSpPr/>
          <p:nvPr/>
        </p:nvSpPr>
        <p:spPr>
          <a:xfrm>
            <a:off x="8749479" y="5388269"/>
            <a:ext cx="323800" cy="323800"/>
          </a:xfrm>
          <a:prstGeom prst="ellipse">
            <a:avLst/>
          </a:prstGeom>
          <a:solidFill>
            <a:srgbClr val="DDDDDD"/>
          </a:solidFill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5C18CF9-E5B5-4CDA-BD9F-0F8AE53BF0CE}"/>
              </a:ext>
            </a:extLst>
          </p:cNvPr>
          <p:cNvSpPr/>
          <p:nvPr/>
        </p:nvSpPr>
        <p:spPr>
          <a:xfrm>
            <a:off x="9606171" y="5411653"/>
            <a:ext cx="1205423" cy="3077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bg1">
                    <a:lumMod val="9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#DDDDDD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E4EE8742-F336-4824-9DF8-5F6DAFAA40FA}"/>
              </a:ext>
            </a:extLst>
          </p:cNvPr>
          <p:cNvSpPr/>
          <p:nvPr/>
        </p:nvSpPr>
        <p:spPr>
          <a:xfrm>
            <a:off x="8749479" y="5958444"/>
            <a:ext cx="323800" cy="3238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82AB704-B933-48C2-9B47-5169A8B3D801}"/>
              </a:ext>
            </a:extLst>
          </p:cNvPr>
          <p:cNvSpPr/>
          <p:nvPr/>
        </p:nvSpPr>
        <p:spPr>
          <a:xfrm>
            <a:off x="9606171" y="5981828"/>
            <a:ext cx="1205423" cy="3077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bg1">
                    <a:lumMod val="9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#FFFFFF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9053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79</Words>
  <Application>Microsoft Office PowerPoint</Application>
  <PresentationFormat>寬螢幕</PresentationFormat>
  <Paragraphs>26</Paragraphs>
  <Slides>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2" baseType="lpstr">
      <vt:lpstr>微軟正黑體</vt:lpstr>
      <vt:lpstr>微軟正黑體 Light</vt:lpstr>
      <vt:lpstr>新細明體</vt:lpstr>
      <vt:lpstr>Arial</vt:lpstr>
      <vt:lpstr>Arial Black</vt:lpstr>
      <vt:lpstr>Bahnschrift Light SemiCondensed</vt:lpstr>
      <vt:lpstr>Calibri</vt:lpstr>
      <vt:lpstr>Calibri Light</vt:lpstr>
      <vt:lpstr>Office 佈景主題</vt:lpstr>
      <vt:lpstr>AMD Web Design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AMD Web Design</dc:title>
  <dc:creator>柯承亨</dc:creator>
  <cp:lastModifiedBy>柯承亨</cp:lastModifiedBy>
  <cp:revision>10</cp:revision>
  <dcterms:created xsi:type="dcterms:W3CDTF">2020-04-25T10:54:46Z</dcterms:created>
  <dcterms:modified xsi:type="dcterms:W3CDTF">2020-06-06T13:35:48Z</dcterms:modified>
</cp:coreProperties>
</file>